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73" r:id="rId3"/>
    <p:sldId id="290" r:id="rId4"/>
    <p:sldId id="260" r:id="rId5"/>
    <p:sldId id="292" r:id="rId6"/>
    <p:sldId id="283" r:id="rId7"/>
    <p:sldId id="274" r:id="rId8"/>
    <p:sldId id="278" r:id="rId9"/>
    <p:sldId id="279" r:id="rId10"/>
    <p:sldId id="280" r:id="rId11"/>
    <p:sldId id="281" r:id="rId12"/>
    <p:sldId id="282" r:id="rId13"/>
    <p:sldId id="284" r:id="rId14"/>
    <p:sldId id="285" r:id="rId15"/>
    <p:sldId id="288" r:id="rId16"/>
    <p:sldId id="286" r:id="rId17"/>
    <p:sldId id="287" r:id="rId18"/>
    <p:sldId id="291" r:id="rId19"/>
    <p:sldId id="289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264" r:id="rId30"/>
  </p:sldIdLst>
  <p:sldSz cx="16002000" cy="9001125"/>
  <p:notesSz cx="9945688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50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6EB8"/>
    <a:srgbClr val="FDF3FF"/>
    <a:srgbClr val="F7D1FE"/>
    <a:srgbClr val="BCE6E6"/>
    <a:srgbClr val="FDDBF6"/>
    <a:srgbClr val="C1D6E0"/>
    <a:srgbClr val="F1B5FD"/>
    <a:srgbClr val="A4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94" autoAdjust="0"/>
    <p:restoredTop sz="94665"/>
  </p:normalViewPr>
  <p:slideViewPr>
    <p:cSldViewPr>
      <p:cViewPr varScale="1">
        <p:scale>
          <a:sx n="64" d="100"/>
          <a:sy n="64" d="100"/>
        </p:scale>
        <p:origin x="1032" y="77"/>
      </p:cViewPr>
      <p:guideLst>
        <p:guide orient="horz" pos="2832"/>
        <p:guide pos="50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0C509-5CFD-41B5-9631-9121DBDA1A2A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FDB45-7E06-4F41-AD97-386D2446CD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164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2-14T14:26:2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25 13739 0 0,'0'0'386'0'0,"0"0"-221"0"0,-1 0-121 0 0,-3 0-111 0 0,-2 0 0 0 0,1 0 14 0 0,10 0-40 0 0,6 0-46 0 0,-11 0-16 0 0,0 0-65 0 0,0-1-51 0 0,0-2-59 0 0,0 0 157 0 0,0 0 25 0 0,0 1-10 0 0,0 0-39 0 0,0 0-4 0 0,0 0-39 0 0,0 1-45 0 0,0-1-50 0 0,0 1-52 0 0,0 0-50 0 0,0 1-43 0 0,0-1-39 0 0,0 1-146 0 0,0-1-38 0 0,0 1-1539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3588" y="1"/>
            <a:ext cx="4309798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4D802-F592-4D1B-ABBC-0586883FE303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57250"/>
            <a:ext cx="4116388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569" y="3300412"/>
            <a:ext cx="795655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3588" y="6513910"/>
            <a:ext cx="4309798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9D5CE-16CC-4299-B71A-9C1C56B67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55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00151" y="2796183"/>
            <a:ext cx="13601700" cy="19294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00300" y="5100637"/>
            <a:ext cx="11201401" cy="23002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8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87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601453" y="360470"/>
            <a:ext cx="3600450" cy="768012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00106" y="360470"/>
            <a:ext cx="10534651" cy="768012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2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525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64050" y="5784063"/>
            <a:ext cx="13601700" cy="178772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64050" y="3815069"/>
            <a:ext cx="13601700" cy="196899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90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00104" y="2100263"/>
            <a:ext cx="7067550" cy="59403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134355" y="2100263"/>
            <a:ext cx="7067550" cy="594032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00103" y="2014836"/>
            <a:ext cx="7070329" cy="839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00103" y="2854523"/>
            <a:ext cx="7070329" cy="5186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8128795" y="2014836"/>
            <a:ext cx="7073106" cy="8396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8128795" y="2854523"/>
            <a:ext cx="7073106" cy="51860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80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4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375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3" y="358385"/>
            <a:ext cx="5264548" cy="15251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56342" y="358386"/>
            <a:ext cx="8945563" cy="76822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00103" y="1883570"/>
            <a:ext cx="5264548" cy="61570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03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36509" y="6300787"/>
            <a:ext cx="9601200" cy="74384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136509" y="804271"/>
            <a:ext cx="9601200" cy="54006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136509" y="7044638"/>
            <a:ext cx="9601200" cy="10563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8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00106" y="360462"/>
            <a:ext cx="14401801" cy="1500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00106" y="2100263"/>
            <a:ext cx="14401801" cy="5940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00106" y="8342717"/>
            <a:ext cx="3733801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1687B-A2DF-47DE-96BB-80EEE6D5BF77}" type="datetimeFigureOut">
              <a:rPr lang="ko-KR" altLang="en-US" smtClean="0"/>
              <a:t>2018-03-04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467351" y="8342717"/>
            <a:ext cx="5067300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468106" y="8342717"/>
            <a:ext cx="3733801" cy="4792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2B0AA-013A-4C2B-8D9E-589F64CE2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6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4.png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.png"/><Relationship Id="rId11" Type="http://schemas.openxmlformats.org/officeDocument/2006/relationships/image" Target="../media/image49.png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image" Target="../media/image2.wmf"/><Relationship Id="rId9" Type="http://schemas.openxmlformats.org/officeDocument/2006/relationships/image" Target="../media/image32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9" Type="http://schemas.openxmlformats.org/officeDocument/2006/relationships/image" Target="../media/image35.png"/><Relationship Id="rId3" Type="http://schemas.openxmlformats.org/officeDocument/2006/relationships/customXml" Target="../ink/ink1.xml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38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41" Type="http://schemas.openxmlformats.org/officeDocument/2006/relationships/image" Target="../media/image37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40" Type="http://schemas.openxmlformats.org/officeDocument/2006/relationships/image" Target="../media/image36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png"/><Relationship Id="rId4" Type="http://schemas.openxmlformats.org/officeDocument/2006/relationships/image" Target="../media/image3.emf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5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17.png"/><Relationship Id="rId10" Type="http://schemas.openxmlformats.org/officeDocument/2006/relationships/image" Target="../media/image61.png"/><Relationship Id="rId4" Type="http://schemas.openxmlformats.org/officeDocument/2006/relationships/image" Target="../media/image2.wmf"/><Relationship Id="rId9" Type="http://schemas.openxmlformats.org/officeDocument/2006/relationships/image" Target="../media/image60.pn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7.png"/><Relationship Id="rId5" Type="http://schemas.openxmlformats.org/officeDocument/2006/relationships/image" Target="../media/image29.png"/><Relationship Id="rId4" Type="http://schemas.openxmlformats.org/officeDocument/2006/relationships/image" Target="../media/image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microsoft.com/office/2007/relationships/hdphoto" Target="../media/hdphoto2.wdp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71.png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3.png"/><Relationship Id="rId5" Type="http://schemas.openxmlformats.org/officeDocument/2006/relationships/image" Target="../media/image27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9.png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png"/><Relationship Id="rId4" Type="http://schemas.openxmlformats.org/officeDocument/2006/relationships/image" Target="../media/image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1.png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개체 7">
            <a:extLst>
              <a:ext uri="{FF2B5EF4-FFF2-40B4-BE49-F238E27FC236}">
                <a16:creationId xmlns="" xmlns:a16="http://schemas.microsoft.com/office/drawing/2014/main" id="{8DAEC8FF-8B8C-4F51-8E86-CA37A99B7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866356"/>
              </p:ext>
            </p:extLst>
          </p:nvPr>
        </p:nvGraphicFramePr>
        <p:xfrm>
          <a:off x="5825833" y="2121642"/>
          <a:ext cx="2165150" cy="176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25833" y="2121642"/>
                        <a:ext cx="2165150" cy="1764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794191BA-B834-441B-8347-F3DEB87FAE14}"/>
              </a:ext>
            </a:extLst>
          </p:cNvPr>
          <p:cNvGrpSpPr/>
          <p:nvPr/>
        </p:nvGrpSpPr>
        <p:grpSpPr>
          <a:xfrm flipV="1">
            <a:off x="2852428" y="6864028"/>
            <a:ext cx="10009112" cy="247138"/>
            <a:chOff x="1926276" y="2443923"/>
            <a:chExt cx="5616624" cy="128842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0DF5D706-E927-4F01-88DF-C9B16F0E0667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DA0BF487-3D11-48A3-A967-94EB847B20E4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3BF175C8-1BF1-4926-8A3D-37EBA575E6BB}"/>
              </a:ext>
            </a:extLst>
          </p:cNvPr>
          <p:cNvSpPr txBox="1"/>
          <p:nvPr/>
        </p:nvSpPr>
        <p:spPr>
          <a:xfrm>
            <a:off x="2672408" y="4246933"/>
            <a:ext cx="10369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“PPT</a:t>
            </a:r>
            <a:r>
              <a:rPr lang="ko-KR" alt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로 우리 반 </a:t>
            </a:r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</a:t>
            </a:r>
            <a:r>
              <a:rPr lang="ko-KR" alt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만들고</a:t>
            </a:r>
            <a:endParaRPr lang="en-US" altLang="ko-KR" sz="6000" dirty="0" smtClean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학급운영에 활용하기</a:t>
            </a:r>
            <a:r>
              <a:rPr lang="en-US" altLang="ko-KR" sz="6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”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346CBD3-7D59-4021-A74F-CD4587737F86}"/>
              </a:ext>
            </a:extLst>
          </p:cNvPr>
          <p:cNvSpPr txBox="1"/>
          <p:nvPr/>
        </p:nvSpPr>
        <p:spPr>
          <a:xfrm>
            <a:off x="6380820" y="3292906"/>
            <a:ext cx="509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함께하는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우리반 캐릭터 만들기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남자 혹은 여자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7.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뒷머리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800200" y="7344878"/>
            <a:ext cx="14329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뒷머리 클릭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서식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맨 뒤로 보내기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687" y="3069694"/>
            <a:ext cx="4283153" cy="39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332" y="3069694"/>
            <a:ext cx="4200000" cy="3960000"/>
          </a:xfrm>
          <a:prstGeom prst="rect">
            <a:avLst/>
          </a:prstGeom>
        </p:spPr>
      </p:pic>
      <p:sp>
        <p:nvSpPr>
          <p:cNvPr id="15" name="TextBox 14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14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6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우리반 캐릭터 만들기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남자 혹은 여자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8. </a:t>
            </a:r>
            <a:r>
              <a:rPr lang="ko-KR" altLang="en-US" sz="4400" dirty="0" err="1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볼터치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980219" y="7332636"/>
            <a:ext cx="14329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얼굴 완성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916" y="3024878"/>
            <a:ext cx="7656126" cy="4320000"/>
          </a:xfrm>
          <a:prstGeom prst="rect">
            <a:avLst/>
          </a:prstGeom>
        </p:spPr>
      </p:pic>
      <p:sp>
        <p:nvSpPr>
          <p:cNvPr id="15" name="TextBox 14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265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선택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드래그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서식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그룹화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</a:t>
            </a:r>
            <a:endParaRPr lang="en-US" altLang="ko-KR" sz="4400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32" y="3069694"/>
            <a:ext cx="4420839" cy="39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4984" y="3065680"/>
            <a:ext cx="4417909" cy="3780000"/>
          </a:xfrm>
          <a:prstGeom prst="rect">
            <a:avLst/>
          </a:prstGeom>
        </p:spPr>
      </p:pic>
      <p:sp>
        <p:nvSpPr>
          <p:cNvPr id="17" name="TextBox 16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TextBox 18">
            <a:extLst/>
          </p:cNvPr>
          <p:cNvSpPr txBox="1"/>
          <p:nvPr/>
        </p:nvSpPr>
        <p:spPr>
          <a:xfrm>
            <a:off x="980219" y="7332636"/>
            <a:ext cx="14329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그룹화로 마무리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578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4472215" y="3711340"/>
            <a:ext cx="7586628" cy="2160240"/>
          </a:xfrm>
          <a:prstGeom prst="roundRect">
            <a:avLst/>
          </a:prstGeom>
          <a:solidFill>
            <a:srgbClr val="BC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4696" y="4068185"/>
            <a:ext cx="600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몸통 만들기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/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실습하기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8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우리반 캐릭터 만들기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몸통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직업 또는 소품 선택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29" y="2950253"/>
            <a:ext cx="2971815" cy="423901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9115195" y="3069694"/>
            <a:ext cx="2269306" cy="3836143"/>
            <a:chOff x="4188119" y="467492"/>
            <a:chExt cx="3357356" cy="567543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19" y="2893166"/>
              <a:ext cx="2478922" cy="3249761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4197650" y="467492"/>
              <a:ext cx="2459860" cy="2544701"/>
              <a:chOff x="2880236" y="289939"/>
              <a:chExt cx="2459860" cy="2544701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236" y="833503"/>
                <a:ext cx="2459860" cy="2001137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603" y="289939"/>
                <a:ext cx="2283125" cy="1882110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823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18435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635" y="2071514"/>
                <a:ext cx="137060" cy="81831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849" y="2218257"/>
                <a:ext cx="544632" cy="293847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832" y="2086642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959" y="2112429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435" y="1691215"/>
                <a:ext cx="416826" cy="237745"/>
              </a:xfrm>
              <a:prstGeom prst="rect">
                <a:avLst/>
              </a:prstGeom>
            </p:spPr>
          </p:pic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555" y="1691215"/>
                <a:ext cx="416826" cy="237745"/>
              </a:xfrm>
              <a:prstGeom prst="rect">
                <a:avLst/>
              </a:prstGeom>
            </p:spPr>
          </p:pic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049" y="2189981"/>
              <a:ext cx="2186426" cy="1236539"/>
            </a:xfrm>
            <a:prstGeom prst="rect">
              <a:avLst/>
            </a:prstGeom>
          </p:spPr>
        </p:pic>
      </p:grpSp>
      <p:sp>
        <p:nvSpPr>
          <p:cNvPr id="31" name="TextBox 30">
            <a:extLst/>
          </p:cNvPr>
          <p:cNvSpPr txBox="1"/>
          <p:nvPr/>
        </p:nvSpPr>
        <p:spPr>
          <a:xfrm>
            <a:off x="800200" y="7344878"/>
            <a:ext cx="14329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 조정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정렬 기능을 활용하여 캐릭터를 완성합니다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32" name="TextBox 31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2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9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 선택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드래그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서식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그룹화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</a:t>
            </a:r>
            <a:endParaRPr lang="en-US" altLang="ko-KR" sz="4400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104" y="3012865"/>
            <a:ext cx="2473598" cy="39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774" y="3069694"/>
            <a:ext cx="2496275" cy="3960000"/>
          </a:xfrm>
          <a:prstGeom prst="rect">
            <a:avLst/>
          </a:prstGeom>
        </p:spPr>
      </p:pic>
      <p:sp>
        <p:nvSpPr>
          <p:cNvPr id="32" name="TextBox 31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980219" y="7332636"/>
            <a:ext cx="14329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그룹화로 마무리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79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4472215" y="3711340"/>
            <a:ext cx="7586628" cy="2160240"/>
          </a:xfrm>
          <a:prstGeom prst="roundRect">
            <a:avLst/>
          </a:prstGeom>
          <a:solidFill>
            <a:srgbClr val="BC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4696" y="4068185"/>
            <a:ext cx="600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저장하기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/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실습하기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43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선택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우 클릭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그림으로 저장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파일형식 </a:t>
            </a:r>
            <a:r>
              <a:rPr lang="en-US" altLang="ko-KR" sz="4400" dirty="0" err="1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png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" name="Picture 12" descr="https://img1.daumcdn.net/thumb/R720x0.q80/?scode=mtistory&amp;fname=http%3A%2F%2Fcfile26.uf.tistory.com%2Fimage%2F26276F4F596218E004D149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" t="19255" r="20513" b="35638"/>
          <a:stretch/>
        </p:blipFill>
        <p:spPr bwMode="auto">
          <a:xfrm>
            <a:off x="1628292" y="3319699"/>
            <a:ext cx="7539534" cy="434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632" y="3499288"/>
            <a:ext cx="2057400" cy="3228975"/>
          </a:xfrm>
          <a:prstGeom prst="rect">
            <a:avLst/>
          </a:prstGeom>
        </p:spPr>
      </p:pic>
      <p:sp>
        <p:nvSpPr>
          <p:cNvPr id="17" name="TextBox 16">
            <a:extLst/>
          </p:cNvPr>
          <p:cNvSpPr txBox="1"/>
          <p:nvPr/>
        </p:nvSpPr>
        <p:spPr>
          <a:xfrm>
            <a:off x="9960632" y="6728263"/>
            <a:ext cx="2124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png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투명도 지원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9" name="TextBox 18">
            <a:extLst/>
          </p:cNvPr>
          <p:cNvSpPr txBox="1"/>
          <p:nvPr/>
        </p:nvSpPr>
        <p:spPr>
          <a:xfrm>
            <a:off x="12377584" y="6740977"/>
            <a:ext cx="2124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jpg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7504" y="3518338"/>
            <a:ext cx="2143125" cy="3209925"/>
          </a:xfrm>
          <a:prstGeom prst="rect">
            <a:avLst/>
          </a:prstGeom>
        </p:spPr>
      </p:pic>
      <p:sp>
        <p:nvSpPr>
          <p:cNvPr id="20" name="TextBox 19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64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069588" y="5311319"/>
            <a:ext cx="6522078" cy="108012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328827"/>
              </p:ext>
            </p:extLst>
          </p:nvPr>
        </p:nvGraphicFramePr>
        <p:xfrm>
          <a:off x="3248472" y="3132410"/>
          <a:ext cx="2806676" cy="2286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7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8472" y="3132410"/>
                        <a:ext cx="2806676" cy="2286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/>
          </p:cNvPr>
          <p:cNvSpPr txBox="1"/>
          <p:nvPr/>
        </p:nvSpPr>
        <p:spPr>
          <a:xfrm>
            <a:off x="6150463" y="4141189"/>
            <a:ext cx="6360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</a:t>
            </a:r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활용하기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3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329134"/>
              </p:ext>
            </p:extLst>
          </p:nvPr>
        </p:nvGraphicFramePr>
        <p:xfrm>
          <a:off x="5658546" y="744373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6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8546" y="744373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4472215" y="3711340"/>
            <a:ext cx="7586628" cy="2160240"/>
          </a:xfrm>
          <a:prstGeom prst="roundRect">
            <a:avLst/>
          </a:prstGeom>
          <a:solidFill>
            <a:srgbClr val="BC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4696" y="4149231"/>
            <a:ext cx="600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이름표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/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실습하기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26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794191BA-B834-441B-8347-F3DEB87FAE1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0DF5D706-E927-4F01-88DF-C9B16F0E0667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DA0BF487-3D11-48A3-A967-94EB847B20E4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EA7645F-AEF6-4A18-A22D-B0798B8E17B3}"/>
              </a:ext>
            </a:extLst>
          </p:cNvPr>
          <p:cNvSpPr txBox="1"/>
          <p:nvPr/>
        </p:nvSpPr>
        <p:spPr>
          <a:xfrm>
            <a:off x="4328592" y="3132410"/>
            <a:ext cx="7563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학생들의 캐릭터를 만들고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학급 경영에 활용할 수 있습니다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="" xmlns:a16="http://schemas.microsoft.com/office/drawing/2014/main" id="{272A2D1C-D5C1-4120-84E2-0EA119019D16}"/>
                  </a:ext>
                </a:extLst>
              </p14:cNvPr>
              <p14:cNvContentPartPr/>
              <p14:nvPr/>
            </p14:nvContentPartPr>
            <p14:xfrm>
              <a:off x="11511015" y="914320"/>
              <a:ext cx="6120" cy="9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72A2D1C-D5C1-4120-84E2-0EA119019D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03095" y="908560"/>
                <a:ext cx="22320" cy="234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4" name="개체 13">
            <a:extLst>
              <a:ext uri="{FF2B5EF4-FFF2-40B4-BE49-F238E27FC236}">
                <a16:creationId xmlns="" xmlns:a16="http://schemas.microsoft.com/office/drawing/2014/main" id="{F61263EF-E160-4E86-A399-58E02A306D1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r:id="rId5" imgW="3428280" imgH="2793600" progId="">
                  <p:embed/>
                </p:oleObj>
              </mc:Choice>
              <mc:Fallback>
                <p:oleObj r:id="rId5" imgW="3428280" imgH="2793600" progId="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="" xmlns:a16="http://schemas.microsoft.com/office/drawing/2014/main" id="{F61263EF-E160-4E86-A399-58E02A306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894190A-BBAB-4CA8-A535-8D1F88BA823C}"/>
              </a:ext>
            </a:extLst>
          </p:cNvPr>
          <p:cNvSpPr txBox="1"/>
          <p:nvPr/>
        </p:nvSpPr>
        <p:spPr>
          <a:xfrm>
            <a:off x="7544216" y="404377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C2088FD-2482-4F1B-A1F8-C1A82AEBB616}"/>
              </a:ext>
            </a:extLst>
          </p:cNvPr>
          <p:cNvSpPr txBox="1"/>
          <p:nvPr/>
        </p:nvSpPr>
        <p:spPr>
          <a:xfrm>
            <a:off x="4848708" y="2102485"/>
            <a:ext cx="6305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우리반 캐릭터 만들기 소개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/>
          </p:cNvPr>
          <p:cNvSpPr txBox="1"/>
          <p:nvPr/>
        </p:nvSpPr>
        <p:spPr>
          <a:xfrm>
            <a:off x="6746217" y="1008174"/>
            <a:ext cx="424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우리반 캐릭터 만들기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19" y="5400662"/>
            <a:ext cx="1178789" cy="1183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11" y="6810878"/>
            <a:ext cx="1267387" cy="11162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60" y="5400662"/>
            <a:ext cx="1268626" cy="114349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19" y="6810878"/>
            <a:ext cx="1267387" cy="125252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4016" y="5856660"/>
            <a:ext cx="1478035" cy="210828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028720" y="5861198"/>
            <a:ext cx="1192045" cy="2015090"/>
            <a:chOff x="4188119" y="467492"/>
            <a:chExt cx="3357356" cy="567543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119" y="2893166"/>
              <a:ext cx="2478922" cy="3249761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4197650" y="467492"/>
              <a:ext cx="2459860" cy="2544701"/>
              <a:chOff x="2880236" y="289939"/>
              <a:chExt cx="2459860" cy="2544701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236" y="833503"/>
                <a:ext cx="2459860" cy="2001137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603" y="289939"/>
                <a:ext cx="2283125" cy="1882110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823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18435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635" y="2071514"/>
                <a:ext cx="137060" cy="81831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849" y="2218257"/>
                <a:ext cx="544632" cy="293847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832" y="2086642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959" y="2112429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435" y="1691215"/>
                <a:ext cx="416826" cy="237745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555" y="1691215"/>
                <a:ext cx="416826" cy="237745"/>
              </a:xfrm>
              <a:prstGeom prst="rect">
                <a:avLst/>
              </a:prstGeom>
            </p:spPr>
          </p:pic>
        </p:grp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049" y="2189981"/>
              <a:ext cx="2186426" cy="1236539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951763" y="5326005"/>
            <a:ext cx="1451259" cy="593900"/>
            <a:chOff x="1438220" y="4230395"/>
            <a:chExt cx="4186523" cy="1713254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220" y="4230395"/>
              <a:ext cx="4186523" cy="1713254"/>
            </a:xfrm>
            <a:prstGeom prst="rect">
              <a:avLst/>
            </a:prstGeom>
          </p:spPr>
        </p:pic>
        <p:grpSp>
          <p:nvGrpSpPr>
            <p:cNvPr id="42" name="그룹 41"/>
            <p:cNvGrpSpPr/>
            <p:nvPr/>
          </p:nvGrpSpPr>
          <p:grpSpPr>
            <a:xfrm>
              <a:off x="1664296" y="4366982"/>
              <a:ext cx="1254235" cy="1297494"/>
              <a:chOff x="2880236" y="289939"/>
              <a:chExt cx="2459860" cy="2544701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236" y="833503"/>
                <a:ext cx="2459860" cy="2001137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603" y="289939"/>
                <a:ext cx="2283125" cy="1882110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823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18435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635" y="2071514"/>
                <a:ext cx="137060" cy="81831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849" y="2218257"/>
                <a:ext cx="544632" cy="293847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832" y="2086642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959" y="2112429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435" y="1691215"/>
                <a:ext cx="416826" cy="237745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555" y="1691215"/>
                <a:ext cx="416826" cy="237745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/>
          <p:cNvGrpSpPr/>
          <p:nvPr/>
        </p:nvGrpSpPr>
        <p:grpSpPr>
          <a:xfrm>
            <a:off x="10468599" y="5206491"/>
            <a:ext cx="1518240" cy="781447"/>
            <a:chOff x="6201879" y="3959881"/>
            <a:chExt cx="4379746" cy="225428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879" y="3959881"/>
              <a:ext cx="4379746" cy="2254281"/>
            </a:xfrm>
            <a:prstGeom prst="rect">
              <a:avLst/>
            </a:prstGeom>
          </p:spPr>
        </p:pic>
        <p:grpSp>
          <p:nvGrpSpPr>
            <p:cNvPr id="55" name="그룹 54"/>
            <p:cNvGrpSpPr/>
            <p:nvPr/>
          </p:nvGrpSpPr>
          <p:grpSpPr>
            <a:xfrm>
              <a:off x="6710761" y="4432719"/>
              <a:ext cx="1254235" cy="1297494"/>
              <a:chOff x="2880236" y="289939"/>
              <a:chExt cx="2459860" cy="2544701"/>
            </a:xfrm>
          </p:grpSpPr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236" y="833503"/>
                <a:ext cx="2459860" cy="2001137"/>
              </a:xfrm>
              <a:prstGeom prst="rect">
                <a:avLst/>
              </a:prstGeom>
            </p:spPr>
          </p:pic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603" y="289939"/>
                <a:ext cx="2283125" cy="1882110"/>
              </a:xfrm>
              <a:prstGeom prst="rect">
                <a:avLst/>
              </a:prstGeom>
            </p:spPr>
          </p:pic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823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18435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635" y="2071514"/>
                <a:ext cx="137060" cy="81831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849" y="2218257"/>
                <a:ext cx="544632" cy="293847"/>
              </a:xfrm>
              <a:prstGeom prst="rect">
                <a:avLst/>
              </a:prstGeom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832" y="2086642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959" y="2112429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435" y="1691215"/>
                <a:ext cx="416826" cy="237745"/>
              </a:xfrm>
              <a:prstGeom prst="rect">
                <a:avLst/>
              </a:prstGeom>
            </p:spPr>
          </p:pic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555" y="1691215"/>
                <a:ext cx="416826" cy="237745"/>
              </a:xfrm>
              <a:prstGeom prst="rect">
                <a:avLst/>
              </a:prstGeom>
            </p:spPr>
          </p:pic>
        </p:grpSp>
      </p:grpSp>
      <p:grpSp>
        <p:nvGrpSpPr>
          <p:cNvPr id="66" name="그룹 65"/>
          <p:cNvGrpSpPr/>
          <p:nvPr/>
        </p:nvGrpSpPr>
        <p:grpSpPr>
          <a:xfrm>
            <a:off x="12152974" y="5184638"/>
            <a:ext cx="1018114" cy="991321"/>
            <a:chOff x="11349372" y="3709574"/>
            <a:chExt cx="2937006" cy="2859716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9372" y="3709574"/>
              <a:ext cx="2937006" cy="2859716"/>
            </a:xfrm>
            <a:prstGeom prst="rect">
              <a:avLst/>
            </a:prstGeom>
          </p:spPr>
        </p:pic>
        <p:grpSp>
          <p:nvGrpSpPr>
            <p:cNvPr id="68" name="그룹 67"/>
            <p:cNvGrpSpPr/>
            <p:nvPr/>
          </p:nvGrpSpPr>
          <p:grpSpPr>
            <a:xfrm>
              <a:off x="12190757" y="4028897"/>
              <a:ext cx="1254235" cy="1297494"/>
              <a:chOff x="2880236" y="289939"/>
              <a:chExt cx="2459860" cy="2544701"/>
            </a:xfrm>
          </p:grpSpPr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236" y="833503"/>
                <a:ext cx="2459860" cy="2001137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603" y="289939"/>
                <a:ext cx="2283125" cy="1882110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823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18435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635" y="2071514"/>
                <a:ext cx="137060" cy="81831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849" y="2218257"/>
                <a:ext cx="544632" cy="293847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832" y="2086642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959" y="2112429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435" y="1691215"/>
                <a:ext cx="416826" cy="237745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555" y="1691215"/>
                <a:ext cx="416826" cy="237745"/>
              </a:xfrm>
              <a:prstGeom prst="rect">
                <a:avLst/>
              </a:prstGeom>
            </p:spPr>
          </p:pic>
        </p:grpSp>
      </p:grpSp>
      <p:grpSp>
        <p:nvGrpSpPr>
          <p:cNvPr id="80" name="그룹 79"/>
          <p:cNvGrpSpPr/>
          <p:nvPr/>
        </p:nvGrpSpPr>
        <p:grpSpPr>
          <a:xfrm>
            <a:off x="9017568" y="6071506"/>
            <a:ext cx="916057" cy="2159899"/>
            <a:chOff x="6596848" y="2113890"/>
            <a:chExt cx="2124233" cy="5008563"/>
          </a:xfrm>
        </p:grpSpPr>
        <p:sp>
          <p:nvSpPr>
            <p:cNvPr id="81" name="직사각형 80"/>
            <p:cNvSpPr/>
            <p:nvPr/>
          </p:nvSpPr>
          <p:spPr>
            <a:xfrm>
              <a:off x="7520434" y="4144032"/>
              <a:ext cx="277062" cy="2978421"/>
            </a:xfrm>
            <a:prstGeom prst="rect">
              <a:avLst/>
            </a:prstGeom>
            <a:solidFill>
              <a:srgbClr val="D0AE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 rotWithShape="1">
            <a:blip r:embed="rId31"/>
            <a:srcRect b="4706"/>
            <a:stretch/>
          </p:blipFill>
          <p:spPr>
            <a:xfrm flipH="1">
              <a:off x="6596848" y="2113890"/>
              <a:ext cx="2124233" cy="2669512"/>
            </a:xfrm>
            <a:prstGeom prst="rect">
              <a:avLst/>
            </a:prstGeom>
          </p:spPr>
        </p:pic>
      </p:grpSp>
      <p:grpSp>
        <p:nvGrpSpPr>
          <p:cNvPr id="83" name="그룹 82"/>
          <p:cNvGrpSpPr/>
          <p:nvPr/>
        </p:nvGrpSpPr>
        <p:grpSpPr>
          <a:xfrm>
            <a:off x="9968094" y="6118899"/>
            <a:ext cx="771330" cy="2122277"/>
            <a:chOff x="11781420" y="2196753"/>
            <a:chExt cx="1790217" cy="4925699"/>
          </a:xfrm>
        </p:grpSpPr>
        <p:sp>
          <p:nvSpPr>
            <p:cNvPr id="84" name="직사각형 83"/>
            <p:cNvSpPr/>
            <p:nvPr/>
          </p:nvSpPr>
          <p:spPr>
            <a:xfrm>
              <a:off x="12285476" y="4144031"/>
              <a:ext cx="277062" cy="2978421"/>
            </a:xfrm>
            <a:prstGeom prst="rect">
              <a:avLst/>
            </a:prstGeom>
            <a:solidFill>
              <a:srgbClr val="D0AE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1420" y="2196753"/>
              <a:ext cx="1790217" cy="303035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13555529" y="4769808"/>
            <a:ext cx="828232" cy="3905273"/>
            <a:chOff x="10794008" y="4806972"/>
            <a:chExt cx="828232" cy="3905273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0794008" y="4806972"/>
              <a:ext cx="828232" cy="3905273"/>
            </a:xfrm>
            <a:prstGeom prst="rect">
              <a:avLst/>
            </a:prstGeom>
          </p:spPr>
        </p:pic>
        <p:grpSp>
          <p:nvGrpSpPr>
            <p:cNvPr id="87" name="그룹 86"/>
            <p:cNvGrpSpPr/>
            <p:nvPr/>
          </p:nvGrpSpPr>
          <p:grpSpPr>
            <a:xfrm>
              <a:off x="10845316" y="4888809"/>
              <a:ext cx="231253" cy="383694"/>
              <a:chOff x="4188119" y="467492"/>
              <a:chExt cx="3357356" cy="5675435"/>
            </a:xfrm>
          </p:grpSpPr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8119" y="2893166"/>
                <a:ext cx="2478922" cy="3249761"/>
              </a:xfrm>
              <a:prstGeom prst="rect">
                <a:avLst/>
              </a:prstGeom>
            </p:spPr>
          </p:pic>
          <p:grpSp>
            <p:nvGrpSpPr>
              <p:cNvPr id="89" name="그룹 88"/>
              <p:cNvGrpSpPr/>
              <p:nvPr/>
            </p:nvGrpSpPr>
            <p:grpSpPr>
              <a:xfrm>
                <a:off x="4197650" y="467492"/>
                <a:ext cx="2459860" cy="2544701"/>
                <a:chOff x="2880236" y="289939"/>
                <a:chExt cx="2459860" cy="2544701"/>
              </a:xfrm>
            </p:grpSpPr>
            <p:pic>
              <p:nvPicPr>
                <p:cNvPr id="91" name="그림 90"/>
                <p:cNvPicPr>
                  <a:picLocks noChangeAspect="1"/>
                </p:cNvPicPr>
                <p:nvPr/>
              </p:nvPicPr>
              <p:blipFill>
                <a:blip r:embed="rId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236" y="833503"/>
                  <a:ext cx="2459860" cy="2001137"/>
                </a:xfrm>
                <a:prstGeom prst="rect">
                  <a:avLst/>
                </a:prstGeom>
              </p:spPr>
            </p:pic>
            <p:pic>
              <p:nvPicPr>
                <p:cNvPr id="92" name="그림 91"/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8603" y="289939"/>
                  <a:ext cx="2283125" cy="1882110"/>
                </a:xfrm>
                <a:prstGeom prst="rect">
                  <a:avLst/>
                </a:prstGeom>
              </p:spPr>
            </p:pic>
            <p:pic>
              <p:nvPicPr>
                <p:cNvPr id="93" name="그림 92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823" y="1565866"/>
                  <a:ext cx="364290" cy="66952"/>
                </a:xfrm>
                <a:prstGeom prst="rect">
                  <a:avLst/>
                </a:prstGeom>
              </p:spPr>
            </p:pic>
            <p:pic>
              <p:nvPicPr>
                <p:cNvPr id="94" name="그림 93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318435" y="1565866"/>
                  <a:ext cx="364290" cy="66952"/>
                </a:xfrm>
                <a:prstGeom prst="rect">
                  <a:avLst/>
                </a:prstGeom>
              </p:spPr>
            </p:pic>
            <p:pic>
              <p:nvPicPr>
                <p:cNvPr id="95" name="그림 94"/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1635" y="2071514"/>
                  <a:ext cx="137060" cy="81831"/>
                </a:xfrm>
                <a:prstGeom prst="rect">
                  <a:avLst/>
                </a:prstGeom>
              </p:spPr>
            </p:pic>
            <p:pic>
              <p:nvPicPr>
                <p:cNvPr id="96" name="그림 95"/>
                <p:cNvPicPr>
                  <a:picLocks noChangeAspect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849" y="2218257"/>
                  <a:ext cx="544632" cy="293847"/>
                </a:xfrm>
                <a:prstGeom prst="rect">
                  <a:avLst/>
                </a:prstGeom>
              </p:spPr>
            </p:pic>
            <p:pic>
              <p:nvPicPr>
                <p:cNvPr id="97" name="그림 96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5832" y="2086642"/>
                  <a:ext cx="389538" cy="290127"/>
                </a:xfrm>
                <a:prstGeom prst="rect">
                  <a:avLst/>
                </a:prstGeom>
              </p:spPr>
            </p:pic>
            <p:pic>
              <p:nvPicPr>
                <p:cNvPr id="98" name="그림 97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4959" y="2112429"/>
                  <a:ext cx="389538" cy="290127"/>
                </a:xfrm>
                <a:prstGeom prst="rect">
                  <a:avLst/>
                </a:prstGeom>
              </p:spPr>
            </p:pic>
            <p:pic>
              <p:nvPicPr>
                <p:cNvPr id="99" name="그림 98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435" y="1691215"/>
                  <a:ext cx="416826" cy="237745"/>
                </a:xfrm>
                <a:prstGeom prst="rect">
                  <a:avLst/>
                </a:prstGeom>
              </p:spPr>
            </p:pic>
            <p:pic>
              <p:nvPicPr>
                <p:cNvPr id="100" name="그림 99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9555" y="1691215"/>
                  <a:ext cx="416826" cy="237745"/>
                </a:xfrm>
                <a:prstGeom prst="rect">
                  <a:avLst/>
                </a:prstGeom>
              </p:spPr>
            </p:pic>
          </p:grpSp>
          <p:pic>
            <p:nvPicPr>
              <p:cNvPr id="90" name="그림 89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049" y="2189981"/>
                <a:ext cx="2186426" cy="1236539"/>
              </a:xfrm>
              <a:prstGeom prst="rect">
                <a:avLst/>
              </a:prstGeom>
            </p:spPr>
          </p:pic>
        </p:grpSp>
        <p:grpSp>
          <p:nvGrpSpPr>
            <p:cNvPr id="101" name="그룹 100"/>
            <p:cNvGrpSpPr/>
            <p:nvPr/>
          </p:nvGrpSpPr>
          <p:grpSpPr>
            <a:xfrm>
              <a:off x="11102039" y="4888809"/>
              <a:ext cx="231253" cy="383694"/>
              <a:chOff x="4188119" y="467492"/>
              <a:chExt cx="3357356" cy="5675435"/>
            </a:xfrm>
          </p:grpSpPr>
          <p:pic>
            <p:nvPicPr>
              <p:cNvPr id="102" name="그림 10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8119" y="2893166"/>
                <a:ext cx="2478922" cy="3249761"/>
              </a:xfrm>
              <a:prstGeom prst="rect">
                <a:avLst/>
              </a:prstGeom>
            </p:spPr>
          </p:pic>
          <p:grpSp>
            <p:nvGrpSpPr>
              <p:cNvPr id="103" name="그룹 102"/>
              <p:cNvGrpSpPr/>
              <p:nvPr/>
            </p:nvGrpSpPr>
            <p:grpSpPr>
              <a:xfrm>
                <a:off x="4197650" y="467492"/>
                <a:ext cx="2459860" cy="2544701"/>
                <a:chOff x="2880236" y="289939"/>
                <a:chExt cx="2459860" cy="2544701"/>
              </a:xfrm>
            </p:grpSpPr>
            <p:pic>
              <p:nvPicPr>
                <p:cNvPr id="105" name="그림 104"/>
                <p:cNvPicPr>
                  <a:picLocks noChangeAspect="1"/>
                </p:cNvPicPr>
                <p:nvPr/>
              </p:nvPicPr>
              <p:blipFill>
                <a:blip r:embed="rId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236" y="833503"/>
                  <a:ext cx="2459860" cy="2001137"/>
                </a:xfrm>
                <a:prstGeom prst="rect">
                  <a:avLst/>
                </a:prstGeom>
              </p:spPr>
            </p:pic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8603" y="289939"/>
                  <a:ext cx="2283125" cy="1882110"/>
                </a:xfrm>
                <a:prstGeom prst="rect">
                  <a:avLst/>
                </a:prstGeom>
              </p:spPr>
            </p:pic>
            <p:pic>
              <p:nvPicPr>
                <p:cNvPr id="107" name="그림 106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823" y="1565866"/>
                  <a:ext cx="364290" cy="66952"/>
                </a:xfrm>
                <a:prstGeom prst="rect">
                  <a:avLst/>
                </a:prstGeom>
              </p:spPr>
            </p:pic>
            <p:pic>
              <p:nvPicPr>
                <p:cNvPr id="108" name="그림 107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318435" y="1565866"/>
                  <a:ext cx="364290" cy="66952"/>
                </a:xfrm>
                <a:prstGeom prst="rect">
                  <a:avLst/>
                </a:prstGeom>
              </p:spPr>
            </p:pic>
            <p:pic>
              <p:nvPicPr>
                <p:cNvPr id="109" name="그림 108"/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1635" y="2071514"/>
                  <a:ext cx="137060" cy="81831"/>
                </a:xfrm>
                <a:prstGeom prst="rect">
                  <a:avLst/>
                </a:prstGeom>
              </p:spPr>
            </p:pic>
            <p:pic>
              <p:nvPicPr>
                <p:cNvPr id="110" name="그림 109"/>
                <p:cNvPicPr>
                  <a:picLocks noChangeAspect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849" y="2218257"/>
                  <a:ext cx="544632" cy="293847"/>
                </a:xfrm>
                <a:prstGeom prst="rect">
                  <a:avLst/>
                </a:prstGeom>
              </p:spPr>
            </p:pic>
            <p:pic>
              <p:nvPicPr>
                <p:cNvPr id="111" name="그림 110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5832" y="2086642"/>
                  <a:ext cx="389538" cy="290127"/>
                </a:xfrm>
                <a:prstGeom prst="rect">
                  <a:avLst/>
                </a:prstGeom>
              </p:spPr>
            </p:pic>
            <p:pic>
              <p:nvPicPr>
                <p:cNvPr id="112" name="그림 111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4959" y="2112429"/>
                  <a:ext cx="389538" cy="290127"/>
                </a:xfrm>
                <a:prstGeom prst="rect">
                  <a:avLst/>
                </a:prstGeom>
              </p:spPr>
            </p:pic>
            <p:pic>
              <p:nvPicPr>
                <p:cNvPr id="113" name="그림 112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435" y="1691215"/>
                  <a:ext cx="416826" cy="237745"/>
                </a:xfrm>
                <a:prstGeom prst="rect">
                  <a:avLst/>
                </a:prstGeom>
              </p:spPr>
            </p:pic>
            <p:pic>
              <p:nvPicPr>
                <p:cNvPr id="114" name="그림 113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9555" y="1691215"/>
                  <a:ext cx="416826" cy="237745"/>
                </a:xfrm>
                <a:prstGeom prst="rect">
                  <a:avLst/>
                </a:prstGeom>
              </p:spPr>
            </p:pic>
          </p:grpSp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049" y="2189981"/>
                <a:ext cx="2186426" cy="1236539"/>
              </a:xfrm>
              <a:prstGeom prst="rect">
                <a:avLst/>
              </a:prstGeom>
            </p:spPr>
          </p:pic>
        </p:grpSp>
        <p:grpSp>
          <p:nvGrpSpPr>
            <p:cNvPr id="115" name="그룹 114"/>
            <p:cNvGrpSpPr/>
            <p:nvPr/>
          </p:nvGrpSpPr>
          <p:grpSpPr>
            <a:xfrm>
              <a:off x="11353308" y="4888809"/>
              <a:ext cx="231253" cy="383694"/>
              <a:chOff x="4188119" y="467492"/>
              <a:chExt cx="3357356" cy="5675435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8119" y="2893166"/>
                <a:ext cx="2478922" cy="3249761"/>
              </a:xfrm>
              <a:prstGeom prst="rect">
                <a:avLst/>
              </a:prstGeom>
            </p:spPr>
          </p:pic>
          <p:grpSp>
            <p:nvGrpSpPr>
              <p:cNvPr id="117" name="그룹 116"/>
              <p:cNvGrpSpPr/>
              <p:nvPr/>
            </p:nvGrpSpPr>
            <p:grpSpPr>
              <a:xfrm>
                <a:off x="4197650" y="467492"/>
                <a:ext cx="2459860" cy="2544701"/>
                <a:chOff x="2880236" y="289939"/>
                <a:chExt cx="2459860" cy="2544701"/>
              </a:xfrm>
            </p:grpSpPr>
            <p:pic>
              <p:nvPicPr>
                <p:cNvPr id="119" name="그림 118"/>
                <p:cNvPicPr>
                  <a:picLocks noChangeAspect="1"/>
                </p:cNvPicPr>
                <p:nvPr/>
              </p:nvPicPr>
              <p:blipFill>
                <a:blip r:embed="rId3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0236" y="833503"/>
                  <a:ext cx="2459860" cy="2001137"/>
                </a:xfrm>
                <a:prstGeom prst="rect">
                  <a:avLst/>
                </a:prstGeom>
              </p:spPr>
            </p:pic>
            <p:pic>
              <p:nvPicPr>
                <p:cNvPr id="120" name="그림 119"/>
                <p:cNvPicPr>
                  <a:picLocks noChangeAspect="1"/>
                </p:cNvPicPr>
                <p:nvPr/>
              </p:nvPicPr>
              <p:blipFill>
                <a:blip r:embed="rId3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8603" y="289939"/>
                  <a:ext cx="2283125" cy="1882110"/>
                </a:xfrm>
                <a:prstGeom prst="rect">
                  <a:avLst/>
                </a:prstGeom>
              </p:spPr>
            </p:pic>
            <p:pic>
              <p:nvPicPr>
                <p:cNvPr id="121" name="그림 120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5823" y="1565866"/>
                  <a:ext cx="364290" cy="66952"/>
                </a:xfrm>
                <a:prstGeom prst="rect">
                  <a:avLst/>
                </a:prstGeom>
              </p:spPr>
            </p:pic>
            <p:pic>
              <p:nvPicPr>
                <p:cNvPr id="122" name="그림 121"/>
                <p:cNvPicPr>
                  <a:picLocks noChangeAspect="1"/>
                </p:cNvPicPr>
                <p:nvPr/>
              </p:nvPicPr>
              <p:blipFill>
                <a:blip r:embed="rId3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318435" y="1565866"/>
                  <a:ext cx="364290" cy="66952"/>
                </a:xfrm>
                <a:prstGeom prst="rect">
                  <a:avLst/>
                </a:prstGeom>
              </p:spPr>
            </p:pic>
            <p:pic>
              <p:nvPicPr>
                <p:cNvPr id="123" name="그림 122"/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1635" y="2071514"/>
                  <a:ext cx="137060" cy="81831"/>
                </a:xfrm>
                <a:prstGeom prst="rect">
                  <a:avLst/>
                </a:prstGeom>
              </p:spPr>
            </p:pic>
            <p:pic>
              <p:nvPicPr>
                <p:cNvPr id="124" name="그림 123"/>
                <p:cNvPicPr>
                  <a:picLocks noChangeAspect="1"/>
                </p:cNvPicPr>
                <p:nvPr/>
              </p:nvPicPr>
              <p:blipFill>
                <a:blip r:embed="rId3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7849" y="2218257"/>
                  <a:ext cx="544632" cy="293847"/>
                </a:xfrm>
                <a:prstGeom prst="rect">
                  <a:avLst/>
                </a:prstGeom>
              </p:spPr>
            </p:pic>
            <p:pic>
              <p:nvPicPr>
                <p:cNvPr id="125" name="그림 124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5832" y="2086642"/>
                  <a:ext cx="389538" cy="290127"/>
                </a:xfrm>
                <a:prstGeom prst="rect">
                  <a:avLst/>
                </a:prstGeom>
              </p:spPr>
            </p:pic>
            <p:pic>
              <p:nvPicPr>
                <p:cNvPr id="126" name="그림 125"/>
                <p:cNvPicPr>
                  <a:picLocks noChangeAspect="1"/>
                </p:cNvPicPr>
                <p:nvPr/>
              </p:nvPicPr>
              <p:blipFill>
                <a:blip r:embed="rId3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34959" y="2112429"/>
                  <a:ext cx="389538" cy="290127"/>
                </a:xfrm>
                <a:prstGeom prst="rect">
                  <a:avLst/>
                </a:prstGeom>
              </p:spPr>
            </p:pic>
            <p:pic>
              <p:nvPicPr>
                <p:cNvPr id="127" name="그림 126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18435" y="1691215"/>
                  <a:ext cx="416826" cy="237745"/>
                </a:xfrm>
                <a:prstGeom prst="rect">
                  <a:avLst/>
                </a:prstGeom>
              </p:spPr>
            </p:pic>
            <p:pic>
              <p:nvPicPr>
                <p:cNvPr id="128" name="그림 127"/>
                <p:cNvPicPr>
                  <a:picLocks noChangeAspect="1"/>
                </p:cNvPicPr>
                <p:nvPr/>
              </p:nvPicPr>
              <p:blipFill>
                <a:blip r:embed="rId4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9555" y="1691215"/>
                  <a:ext cx="416826" cy="237745"/>
                </a:xfrm>
                <a:prstGeom prst="rect">
                  <a:avLst/>
                </a:prstGeom>
              </p:spPr>
            </p:pic>
          </p:grpSp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049" y="2189981"/>
                <a:ext cx="2186426" cy="1236539"/>
              </a:xfrm>
              <a:prstGeom prst="rect">
                <a:avLst/>
              </a:prstGeom>
            </p:spPr>
          </p:pic>
        </p:grpSp>
      </p:grpSp>
      <p:pic>
        <p:nvPicPr>
          <p:cNvPr id="129" name="그림 128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387" y="6256172"/>
            <a:ext cx="2470201" cy="195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9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/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53" name="직선 연결선 52">
              <a:extLst/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/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882478"/>
              </p:ext>
            </p:extLst>
          </p:nvPr>
        </p:nvGraphicFramePr>
        <p:xfrm>
          <a:off x="5670216" y="753700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4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0216" y="753700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강동원 얼굴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4400" dirty="0" err="1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png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980220" y="7420713"/>
            <a:ext cx="1432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클릭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우 클릭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개체 속성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본문과의 배치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앞으로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38220" y="4230395"/>
            <a:ext cx="4186523" cy="1713254"/>
            <a:chOff x="1438220" y="4230395"/>
            <a:chExt cx="4186523" cy="17132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220" y="4230395"/>
              <a:ext cx="4186523" cy="1713254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1664296" y="4366982"/>
              <a:ext cx="1254235" cy="1297494"/>
              <a:chOff x="2880236" y="289939"/>
              <a:chExt cx="2459860" cy="2544701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236" y="833503"/>
                <a:ext cx="2459860" cy="2001137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603" y="289939"/>
                <a:ext cx="2283125" cy="1882110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823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18435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635" y="2071514"/>
                <a:ext cx="137060" cy="81831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849" y="2218257"/>
                <a:ext cx="544632" cy="293847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832" y="2086642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959" y="2112429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435" y="1691215"/>
                <a:ext cx="416826" cy="237745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555" y="1691215"/>
                <a:ext cx="416826" cy="23774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/>
          <p:nvPr/>
        </p:nvGrpSpPr>
        <p:grpSpPr>
          <a:xfrm>
            <a:off x="6201879" y="3959881"/>
            <a:ext cx="4379746" cy="2254281"/>
            <a:chOff x="6201879" y="3959881"/>
            <a:chExt cx="4379746" cy="225428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879" y="3959881"/>
              <a:ext cx="4379746" cy="2254281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6710761" y="4432719"/>
              <a:ext cx="1254235" cy="1297494"/>
              <a:chOff x="2880236" y="289939"/>
              <a:chExt cx="2459860" cy="2544701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236" y="833503"/>
                <a:ext cx="2459860" cy="2001137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603" y="289939"/>
                <a:ext cx="2283125" cy="1882110"/>
              </a:xfrm>
              <a:prstGeom prst="rect">
                <a:avLst/>
              </a:prstGeom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823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18435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635" y="2071514"/>
                <a:ext cx="137060" cy="81831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849" y="2218257"/>
                <a:ext cx="544632" cy="293847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832" y="2086642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959" y="2112429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435" y="1691215"/>
                <a:ext cx="416826" cy="237745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555" y="1691215"/>
                <a:ext cx="416826" cy="237745"/>
              </a:xfrm>
              <a:prstGeom prst="rect">
                <a:avLst/>
              </a:prstGeom>
            </p:spPr>
          </p:pic>
        </p:grpSp>
      </p:grpSp>
      <p:grpSp>
        <p:nvGrpSpPr>
          <p:cNvPr id="9" name="그룹 8"/>
          <p:cNvGrpSpPr/>
          <p:nvPr/>
        </p:nvGrpSpPr>
        <p:grpSpPr>
          <a:xfrm>
            <a:off x="11349372" y="3709574"/>
            <a:ext cx="2937006" cy="2859716"/>
            <a:chOff x="11349372" y="3709574"/>
            <a:chExt cx="2937006" cy="28597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9372" y="3709574"/>
              <a:ext cx="2937006" cy="2859716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12190757" y="4028897"/>
              <a:ext cx="1254235" cy="1297494"/>
              <a:chOff x="2880236" y="289939"/>
              <a:chExt cx="2459860" cy="2544701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236" y="833503"/>
                <a:ext cx="2459860" cy="2001137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603" y="289939"/>
                <a:ext cx="2283125" cy="1882110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5823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18435" y="1565866"/>
                <a:ext cx="364290" cy="66952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635" y="2071514"/>
                <a:ext cx="137060" cy="81831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7849" y="2218257"/>
                <a:ext cx="544632" cy="293847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5832" y="2086642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4959" y="2112429"/>
                <a:ext cx="389538" cy="290127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435" y="1691215"/>
                <a:ext cx="416826" cy="237745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555" y="1691215"/>
                <a:ext cx="416826" cy="237745"/>
              </a:xfrm>
              <a:prstGeom prst="rect">
                <a:avLst/>
              </a:prstGeom>
            </p:spPr>
          </p:pic>
        </p:grpSp>
      </p:grpSp>
      <p:sp>
        <p:nvSpPr>
          <p:cNvPr id="55" name="TextBox 54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19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593374"/>
              </p:ext>
            </p:extLst>
          </p:nvPr>
        </p:nvGraphicFramePr>
        <p:xfrm>
          <a:off x="5674207" y="744373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7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4207" y="744373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4472215" y="3711340"/>
            <a:ext cx="7586628" cy="2160240"/>
          </a:xfrm>
          <a:prstGeom prst="roundRect">
            <a:avLst/>
          </a:prstGeom>
          <a:solidFill>
            <a:srgbClr val="BC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62618" y="4191295"/>
            <a:ext cx="7405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꽂이 이름표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/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실습하기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542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김성곤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4400" dirty="0" err="1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png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/>
          </p:cNvPr>
          <p:cNvSpPr txBox="1"/>
          <p:nvPr/>
        </p:nvSpPr>
        <p:spPr>
          <a:xfrm>
            <a:off x="980220" y="7420713"/>
            <a:ext cx="1432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클릭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우 클릭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개체 속성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본문과의 배치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앞으로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38" y="3609878"/>
            <a:ext cx="3924436" cy="2868853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563" y="3632173"/>
            <a:ext cx="3924436" cy="286237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2" t="12340" r="16748" b="4735"/>
          <a:stretch/>
        </p:blipFill>
        <p:spPr>
          <a:xfrm>
            <a:off x="10485276" y="3714357"/>
            <a:ext cx="3657553" cy="2694417"/>
          </a:xfrm>
          <a:prstGeom prst="rect">
            <a:avLst/>
          </a:prstGeom>
        </p:spPr>
      </p:pic>
      <p:grpSp>
        <p:nvGrpSpPr>
          <p:cNvPr id="60" name="그룹 59">
            <a:extLst/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62" name="직선 연결선 61">
              <a:extLst/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/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211161"/>
              </p:ext>
            </p:extLst>
          </p:nvPr>
        </p:nvGraphicFramePr>
        <p:xfrm>
          <a:off x="5708978" y="763838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3" r:id="rId6" imgW="3428280" imgH="2793600" progId="">
                  <p:embed/>
                </p:oleObj>
              </mc:Choice>
              <mc:Fallback>
                <p:oleObj r:id="rId6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08978" y="763838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76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372683"/>
              </p:ext>
            </p:extLst>
          </p:nvPr>
        </p:nvGraphicFramePr>
        <p:xfrm>
          <a:off x="5658546" y="744373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4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8546" y="744373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4472215" y="3711340"/>
            <a:ext cx="7586628" cy="2160240"/>
          </a:xfrm>
          <a:prstGeom prst="roundRect">
            <a:avLst/>
          </a:prstGeom>
          <a:solidFill>
            <a:srgbClr val="BC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62618" y="4191295"/>
            <a:ext cx="7405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클리어 파일 이름표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/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실습하기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5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/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19" name="직선 연결선 18">
              <a:extLst/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/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810204"/>
              </p:ext>
            </p:extLst>
          </p:nvPr>
        </p:nvGraphicFramePr>
        <p:xfrm>
          <a:off x="5717108" y="800589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7108" y="800589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강동원 몸통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4400" dirty="0" err="1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png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627" y="3338737"/>
            <a:ext cx="828232" cy="3905273"/>
          </a:xfrm>
          <a:prstGeom prst="rect">
            <a:avLst/>
          </a:prstGeom>
        </p:spPr>
      </p:pic>
      <p:sp>
        <p:nvSpPr>
          <p:cNvPr id="52" name="TextBox 51">
            <a:extLst/>
          </p:cNvPr>
          <p:cNvSpPr txBox="1"/>
          <p:nvPr/>
        </p:nvSpPr>
        <p:spPr>
          <a:xfrm>
            <a:off x="980220" y="7420713"/>
            <a:ext cx="1432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클릭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마우스 우 클릭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개체 속성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본문과의 배치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앞으로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620" y="3256788"/>
            <a:ext cx="2857500" cy="39433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69052" y="3503397"/>
            <a:ext cx="674167" cy="114118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18651" y="3503396"/>
            <a:ext cx="674167" cy="114118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8250" y="3503396"/>
            <a:ext cx="674167" cy="1141181"/>
          </a:xfrm>
          <a:prstGeom prst="rect">
            <a:avLst/>
          </a:prstGeom>
        </p:spPr>
      </p:pic>
      <p:sp>
        <p:nvSpPr>
          <p:cNvPr id="21" name="TextBox 20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8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944840"/>
              </p:ext>
            </p:extLst>
          </p:nvPr>
        </p:nvGraphicFramePr>
        <p:xfrm>
          <a:off x="5658546" y="744373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8546" y="744373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4472215" y="3711340"/>
            <a:ext cx="7586628" cy="2160240"/>
          </a:xfrm>
          <a:prstGeom prst="roundRect">
            <a:avLst/>
          </a:prstGeom>
          <a:solidFill>
            <a:srgbClr val="BC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62618" y="4191295"/>
            <a:ext cx="7405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다했어요 판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/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실습하기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8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36" y="2176665"/>
            <a:ext cx="7020780" cy="5076564"/>
          </a:xfrm>
          <a:prstGeom prst="rect">
            <a:avLst/>
          </a:prstGeom>
        </p:spPr>
      </p:pic>
      <p:grpSp>
        <p:nvGrpSpPr>
          <p:cNvPr id="17" name="그룹 16">
            <a:extLst/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20" name="직선 연결선 19">
              <a:extLst/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/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2" name="TextBox 21">
            <a:extLst/>
          </p:cNvPr>
          <p:cNvSpPr txBox="1"/>
          <p:nvPr/>
        </p:nvSpPr>
        <p:spPr>
          <a:xfrm>
            <a:off x="1988331" y="7376858"/>
            <a:ext cx="5292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붙이기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/>
          </p:cNvPr>
          <p:cNvSpPr txBox="1"/>
          <p:nvPr/>
        </p:nvSpPr>
        <p:spPr>
          <a:xfrm>
            <a:off x="8984468" y="7376858"/>
            <a:ext cx="5292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자석 붙이기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00" t="1201" r="10101" b="1201"/>
          <a:stretch/>
        </p:blipFill>
        <p:spPr>
          <a:xfrm>
            <a:off x="9369152" y="2916386"/>
            <a:ext cx="4523223" cy="4212467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088835"/>
              </p:ext>
            </p:extLst>
          </p:nvPr>
        </p:nvGraphicFramePr>
        <p:xfrm>
          <a:off x="5658546" y="804370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6" r:id="rId6" imgW="3428280" imgH="2793600" progId="">
                  <p:embed/>
                </p:oleObj>
              </mc:Choice>
              <mc:Fallback>
                <p:oleObj r:id="rId6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58546" y="804370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10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665740"/>
              </p:ext>
            </p:extLst>
          </p:nvPr>
        </p:nvGraphicFramePr>
        <p:xfrm>
          <a:off x="5658546" y="744373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9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58546" y="744373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4472215" y="3711340"/>
            <a:ext cx="7586628" cy="2160240"/>
          </a:xfrm>
          <a:prstGeom prst="roundRect">
            <a:avLst/>
          </a:prstGeom>
          <a:solidFill>
            <a:srgbClr val="BC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62618" y="4191295"/>
            <a:ext cx="7405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뽑기 인형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/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실습하기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2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/>
          </p:cNvPr>
          <p:cNvGrpSpPr/>
          <p:nvPr/>
        </p:nvGrpSpPr>
        <p:grpSpPr>
          <a:xfrm flipV="1">
            <a:off x="6668855" y="1534753"/>
            <a:ext cx="4104453" cy="133910"/>
            <a:chOff x="1926276" y="2443923"/>
            <a:chExt cx="5616624" cy="128842"/>
          </a:xfrm>
        </p:grpSpPr>
        <p:cxnSp>
          <p:nvCxnSpPr>
            <p:cNvPr id="20" name="직선 연결선 19">
              <a:extLst/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/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/>
          </p:cNvPr>
          <p:cNvSpPr txBox="1"/>
          <p:nvPr/>
        </p:nvSpPr>
        <p:spPr>
          <a:xfrm>
            <a:off x="6864090" y="972353"/>
            <a:ext cx="42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3" name="TextBox 22">
            <a:extLst/>
          </p:cNvPr>
          <p:cNvSpPr txBox="1"/>
          <p:nvPr/>
        </p:nvSpPr>
        <p:spPr>
          <a:xfrm>
            <a:off x="7474421" y="11449334"/>
            <a:ext cx="5292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자석 붙이기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508" y="3636060"/>
            <a:ext cx="2252574" cy="31376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510" y="3642530"/>
            <a:ext cx="2234872" cy="315979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596848" y="2113890"/>
            <a:ext cx="2124233" cy="5008563"/>
            <a:chOff x="6596848" y="2113890"/>
            <a:chExt cx="2124233" cy="5008563"/>
          </a:xfrm>
        </p:grpSpPr>
        <p:sp>
          <p:nvSpPr>
            <p:cNvPr id="7" name="직사각형 6"/>
            <p:cNvSpPr/>
            <p:nvPr/>
          </p:nvSpPr>
          <p:spPr>
            <a:xfrm>
              <a:off x="7520434" y="4144032"/>
              <a:ext cx="277062" cy="2978421"/>
            </a:xfrm>
            <a:prstGeom prst="rect">
              <a:avLst/>
            </a:prstGeom>
            <a:solidFill>
              <a:srgbClr val="D0AE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b="4706"/>
            <a:stretch/>
          </p:blipFill>
          <p:spPr>
            <a:xfrm flipH="1">
              <a:off x="6596848" y="2113890"/>
              <a:ext cx="2124233" cy="2669512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11416847" y="2320552"/>
            <a:ext cx="1790217" cy="4925699"/>
            <a:chOff x="11781420" y="2196753"/>
            <a:chExt cx="1790217" cy="4925699"/>
          </a:xfrm>
        </p:grpSpPr>
        <p:sp>
          <p:nvSpPr>
            <p:cNvPr id="25" name="직사각형 24"/>
            <p:cNvSpPr/>
            <p:nvPr/>
          </p:nvSpPr>
          <p:spPr>
            <a:xfrm>
              <a:off x="12285476" y="4144031"/>
              <a:ext cx="277062" cy="2978421"/>
            </a:xfrm>
            <a:prstGeom prst="rect">
              <a:avLst/>
            </a:prstGeom>
            <a:solidFill>
              <a:srgbClr val="D0AE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1420" y="2196753"/>
              <a:ext cx="1790217" cy="3030350"/>
            </a:xfrm>
            <a:prstGeom prst="rect">
              <a:avLst/>
            </a:prstGeom>
          </p:spPr>
        </p:pic>
      </p:grpSp>
      <p:sp>
        <p:nvSpPr>
          <p:cNvPr id="26" name="TextBox 25">
            <a:extLst/>
          </p:cNvPr>
          <p:cNvSpPr txBox="1"/>
          <p:nvPr/>
        </p:nvSpPr>
        <p:spPr>
          <a:xfrm>
            <a:off x="2180908" y="7346926"/>
            <a:ext cx="5292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얼굴 삽입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4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컬러링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/>
          </p:cNvPr>
          <p:cNvSpPr txBox="1"/>
          <p:nvPr/>
        </p:nvSpPr>
        <p:spPr>
          <a:xfrm>
            <a:off x="9413139" y="7331521"/>
            <a:ext cx="5292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몸통 삽입</a:t>
            </a:r>
            <a:endParaRPr lang="en-US" altLang="ko-KR" sz="4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138006"/>
              </p:ext>
            </p:extLst>
          </p:nvPr>
        </p:nvGraphicFramePr>
        <p:xfrm>
          <a:off x="5658610" y="804370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4" r:id="rId7" imgW="3428280" imgH="2793600" progId="">
                  <p:embed/>
                </p:oleObj>
              </mc:Choice>
              <mc:Fallback>
                <p:oleObj r:id="rId7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58610" y="804370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86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/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6" name="직선 연결선 15">
              <a:extLst/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/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EA7645F-AEF6-4A18-A22D-B0798B8E17B3}"/>
              </a:ext>
            </a:extLst>
          </p:cNvPr>
          <p:cNvSpPr txBox="1"/>
          <p:nvPr/>
        </p:nvSpPr>
        <p:spPr>
          <a:xfrm>
            <a:off x="3963821" y="3564458"/>
            <a:ext cx="8172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캐릭터를 활용하는 방법은 무궁무진합니다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  <a:p>
            <a:pPr marL="342900" indent="-342900" algn="ctr">
              <a:buFontTx/>
              <a:buChar char="-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네모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원형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라벨지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역할극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각종 이름표 등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marL="342900" indent="-342900" algn="ctr">
              <a:buFontTx/>
              <a:buChar char="-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실과 교과 연계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진로 교육 연계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5" name="개체 14">
            <a:extLst>
              <a:ext uri="{FF2B5EF4-FFF2-40B4-BE49-F238E27FC236}">
                <a16:creationId xmlns="" xmlns:a16="http://schemas.microsoft.com/office/drawing/2014/main" id="{2F2742AB-0A5A-4883-9663-E917D56BEFB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0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5" name="개체 14">
                        <a:extLst>
                          <a:ext uri="{FF2B5EF4-FFF2-40B4-BE49-F238E27FC236}">
                            <a16:creationId xmlns="" xmlns:a16="http://schemas.microsoft.com/office/drawing/2014/main" id="{2F2742AB-0A5A-4883-9663-E917D56BEF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22703C7-A5EA-463F-B56E-C509C0D807CD}"/>
              </a:ext>
            </a:extLst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[TIP]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/>
          </p:cNvPr>
          <p:cNvSpPr txBox="1"/>
          <p:nvPr/>
        </p:nvSpPr>
        <p:spPr>
          <a:xfrm>
            <a:off x="6746217" y="1008174"/>
            <a:ext cx="424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우리반 캐릭터 만들기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98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787"/>
          <a:stretch/>
        </p:blipFill>
        <p:spPr>
          <a:xfrm>
            <a:off x="1463596" y="3362217"/>
            <a:ext cx="5724636" cy="25820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8779" y="2875658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r:id="rId5" imgW="3428280" imgH="2793600" progId="">
                  <p:embed/>
                </p:oleObj>
              </mc:Choice>
              <mc:Fallback>
                <p:oleObj r:id="rId5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/>
          </p:cNvPr>
          <p:cNvSpPr txBox="1"/>
          <p:nvPr/>
        </p:nvSpPr>
        <p:spPr>
          <a:xfrm>
            <a:off x="6746217" y="1008174"/>
            <a:ext cx="424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우리반 캐릭터 만들기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7892988" y="5148634"/>
            <a:ext cx="576064" cy="432048"/>
          </a:xfrm>
          <a:prstGeom prst="rightArrow">
            <a:avLst/>
          </a:prstGeom>
          <a:solidFill>
            <a:srgbClr val="FDF3FF"/>
          </a:solidFill>
          <a:ln>
            <a:solidFill>
              <a:srgbClr val="F66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/>
          </p:cNvPr>
          <p:cNvGrpSpPr/>
          <p:nvPr/>
        </p:nvGrpSpPr>
        <p:grpSpPr>
          <a:xfrm flipV="1">
            <a:off x="2025401" y="5747598"/>
            <a:ext cx="4404144" cy="157449"/>
            <a:chOff x="1926276" y="2443923"/>
            <a:chExt cx="5616624" cy="128842"/>
          </a:xfrm>
        </p:grpSpPr>
        <p:cxnSp>
          <p:nvCxnSpPr>
            <p:cNvPr id="18" name="직선 연결선 17">
              <a:extLst/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/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/>
          </p:cNvPr>
          <p:cNvSpPr txBox="1"/>
          <p:nvPr/>
        </p:nvSpPr>
        <p:spPr>
          <a:xfrm>
            <a:off x="2240360" y="4837372"/>
            <a:ext cx="4243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 trans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787"/>
          <a:stretch/>
        </p:blipFill>
        <p:spPr>
          <a:xfrm>
            <a:off x="8952428" y="3362217"/>
            <a:ext cx="5724636" cy="2582016"/>
          </a:xfrm>
          <a:prstGeom prst="rect">
            <a:avLst/>
          </a:prstGeom>
        </p:spPr>
      </p:pic>
      <p:grpSp>
        <p:nvGrpSpPr>
          <p:cNvPr id="27" name="그룹 26">
            <a:extLst/>
          </p:cNvPr>
          <p:cNvGrpSpPr/>
          <p:nvPr/>
        </p:nvGrpSpPr>
        <p:grpSpPr>
          <a:xfrm flipV="1">
            <a:off x="9514233" y="5747598"/>
            <a:ext cx="4404144" cy="157449"/>
            <a:chOff x="1926276" y="2443923"/>
            <a:chExt cx="5616624" cy="128842"/>
          </a:xfrm>
        </p:grpSpPr>
        <p:cxnSp>
          <p:nvCxnSpPr>
            <p:cNvPr id="28" name="직선 연결선 27">
              <a:extLst/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/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/>
          </p:cNvPr>
          <p:cNvSpPr txBox="1"/>
          <p:nvPr/>
        </p:nvSpPr>
        <p:spPr>
          <a:xfrm>
            <a:off x="8952428" y="4824268"/>
            <a:ext cx="5977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학급경영에 활용하기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36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EA7645F-AEF6-4A18-A22D-B0798B8E17B3}"/>
              </a:ext>
            </a:extLst>
          </p:cNvPr>
          <p:cNvSpPr txBox="1"/>
          <p:nvPr/>
        </p:nvSpPr>
        <p:spPr>
          <a:xfrm>
            <a:off x="777483" y="3552416"/>
            <a:ext cx="14545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우리반 캐릭터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만들기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압축파일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다운로드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926052"/>
              </p:ext>
            </p:extLst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="" xmlns:a16="http://schemas.microsoft.com/office/drawing/2014/main" id="{F61263EF-E160-4E86-A399-58E02A306D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준비하기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777483" y="4897724"/>
            <a:ext cx="14545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우리반 캐릭터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만들기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압축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풀기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/>
          </p:cNvPr>
          <p:cNvSpPr txBox="1"/>
          <p:nvPr/>
        </p:nvSpPr>
        <p:spPr>
          <a:xfrm>
            <a:off x="765299" y="6319973"/>
            <a:ext cx="14545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파워포인트</a:t>
            </a:r>
            <a:r>
              <a:rPr lang="en-US" altLang="ko-KR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실행하기</a:t>
            </a:r>
            <a:endParaRPr lang="en-US" altLang="ko-KR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52328" y="3612625"/>
            <a:ext cx="710943" cy="710943"/>
            <a:chOff x="2001618" y="2039311"/>
            <a:chExt cx="710943" cy="710943"/>
          </a:xfrm>
        </p:grpSpPr>
        <p:sp>
          <p:nvSpPr>
            <p:cNvPr id="3" name="타원 2"/>
            <p:cNvSpPr/>
            <p:nvPr/>
          </p:nvSpPr>
          <p:spPr>
            <a:xfrm>
              <a:off x="2001618" y="2039311"/>
              <a:ext cx="710943" cy="710943"/>
            </a:xfrm>
            <a:prstGeom prst="ellipse">
              <a:avLst/>
            </a:prstGeom>
            <a:solidFill>
              <a:srgbClr val="BC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77069" y="2040839"/>
              <a:ext cx="360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52328" y="4957750"/>
            <a:ext cx="710943" cy="710943"/>
            <a:chOff x="2001618" y="2039311"/>
            <a:chExt cx="710943" cy="710943"/>
          </a:xfrm>
        </p:grpSpPr>
        <p:sp>
          <p:nvSpPr>
            <p:cNvPr id="20" name="타원 19"/>
            <p:cNvSpPr/>
            <p:nvPr/>
          </p:nvSpPr>
          <p:spPr>
            <a:xfrm>
              <a:off x="2001618" y="2039311"/>
              <a:ext cx="710943" cy="710943"/>
            </a:xfrm>
            <a:prstGeom prst="ellipse">
              <a:avLst/>
            </a:prstGeom>
            <a:solidFill>
              <a:srgbClr val="BC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77069" y="2040839"/>
              <a:ext cx="360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1952328" y="6379999"/>
            <a:ext cx="710943" cy="710943"/>
            <a:chOff x="2001618" y="2039311"/>
            <a:chExt cx="710943" cy="710943"/>
          </a:xfrm>
        </p:grpSpPr>
        <p:sp>
          <p:nvSpPr>
            <p:cNvPr id="23" name="타원 22"/>
            <p:cNvSpPr/>
            <p:nvPr/>
          </p:nvSpPr>
          <p:spPr>
            <a:xfrm>
              <a:off x="2001618" y="2039311"/>
              <a:ext cx="710943" cy="710943"/>
            </a:xfrm>
            <a:prstGeom prst="ellipse">
              <a:avLst/>
            </a:prstGeom>
            <a:solidFill>
              <a:srgbClr val="BC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7069" y="2040839"/>
              <a:ext cx="360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/>
          </p:cNvPr>
          <p:cNvSpPr txBox="1"/>
          <p:nvPr/>
        </p:nvSpPr>
        <p:spPr>
          <a:xfrm>
            <a:off x="6746217" y="1008174"/>
            <a:ext cx="4243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우리반 캐릭터 만들기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22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7077700" y="5347323"/>
            <a:ext cx="4523700" cy="108012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478164"/>
              </p:ext>
            </p:extLst>
          </p:nvPr>
        </p:nvGraphicFramePr>
        <p:xfrm>
          <a:off x="4256584" y="3168414"/>
          <a:ext cx="2806676" cy="2286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6584" y="3168414"/>
                        <a:ext cx="2806676" cy="2286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/>
          </p:cNvPr>
          <p:cNvSpPr txBox="1"/>
          <p:nvPr/>
        </p:nvSpPr>
        <p:spPr>
          <a:xfrm>
            <a:off x="7158575" y="4348995"/>
            <a:ext cx="6360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8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472215" y="3711340"/>
            <a:ext cx="7586628" cy="2160240"/>
          </a:xfrm>
          <a:prstGeom prst="roundRect">
            <a:avLst/>
          </a:prstGeom>
          <a:solidFill>
            <a:srgbClr val="BC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64696" y="4068185"/>
            <a:ext cx="6001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얼굴 만들기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/>
          </p:cNvPr>
          <p:cNvSpPr txBox="1"/>
          <p:nvPr/>
        </p:nvSpPr>
        <p:spPr>
          <a:xfrm>
            <a:off x="5908053" y="2088710"/>
            <a:ext cx="42844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실습하기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04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우리반 캐릭터 만들기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남자 혹은 여자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- 1.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얼굴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197" y="3024878"/>
            <a:ext cx="7723636" cy="4320000"/>
          </a:xfrm>
          <a:prstGeom prst="rect">
            <a:avLst/>
          </a:prstGeom>
        </p:spPr>
      </p:pic>
      <p:sp>
        <p:nvSpPr>
          <p:cNvPr id="26" name="TextBox 25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43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우리반 캐릭터 만들기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남자 혹은 여자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2.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머리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359" y="3024878"/>
            <a:ext cx="7713474" cy="4320000"/>
          </a:xfrm>
          <a:prstGeom prst="rect">
            <a:avLst/>
          </a:prstGeom>
        </p:spPr>
      </p:pic>
      <p:sp>
        <p:nvSpPr>
          <p:cNvPr id="11" name="TextBox 10">
            <a:extLst/>
          </p:cNvPr>
          <p:cNvSpPr txBox="1"/>
          <p:nvPr/>
        </p:nvSpPr>
        <p:spPr>
          <a:xfrm>
            <a:off x="800200" y="7344878"/>
            <a:ext cx="14329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키보드 방향키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를 이용해 위치를 </a:t>
            </a:r>
            <a:r>
              <a:rPr lang="ko-KR" altLang="en-US" sz="4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미세 조정할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 있습니다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4614732" y="7254199"/>
            <a:ext cx="1102376" cy="720079"/>
            <a:chOff x="2885244" y="551895"/>
            <a:chExt cx="6045691" cy="3949083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39992" y="2610035"/>
              <a:ext cx="1890943" cy="1890943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오른쪽 화살표 28"/>
            <p:cNvSpPr/>
            <p:nvPr/>
          </p:nvSpPr>
          <p:spPr>
            <a:xfrm>
              <a:off x="7412854" y="3030126"/>
              <a:ext cx="1080000" cy="1080000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4962618" y="2610035"/>
              <a:ext cx="1890943" cy="1890943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885244" y="2610035"/>
              <a:ext cx="1890943" cy="1890943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962617" y="551895"/>
              <a:ext cx="1890943" cy="1890943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왼쪽 화살표 32"/>
            <p:cNvSpPr/>
            <p:nvPr/>
          </p:nvSpPr>
          <p:spPr>
            <a:xfrm>
              <a:off x="3290715" y="3015506"/>
              <a:ext cx="1080000" cy="1080000"/>
            </a:xfrm>
            <a:prstGeom prst="lef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아래쪽 화살표 33"/>
            <p:cNvSpPr/>
            <p:nvPr/>
          </p:nvSpPr>
          <p:spPr>
            <a:xfrm>
              <a:off x="5368089" y="3015506"/>
              <a:ext cx="1080000" cy="1080000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위쪽 화살표 34"/>
            <p:cNvSpPr/>
            <p:nvPr/>
          </p:nvSpPr>
          <p:spPr>
            <a:xfrm>
              <a:off x="5368088" y="957366"/>
              <a:ext cx="1080000" cy="1080000"/>
            </a:xfrm>
            <a:prstGeom prst="up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4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24743" y="2700362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574CF1C-14AD-4509-8354-8502CDC02084}"/>
              </a:ext>
            </a:extLst>
          </p:cNvPr>
          <p:cNvGrpSpPr/>
          <p:nvPr/>
        </p:nvGrpSpPr>
        <p:grpSpPr>
          <a:xfrm flipV="1">
            <a:off x="6668855" y="1534754"/>
            <a:ext cx="3445795" cy="92407"/>
            <a:chOff x="1926276" y="2443923"/>
            <a:chExt cx="5616624" cy="128842"/>
          </a:xfrm>
        </p:grpSpPr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05D20B31-23CE-46F6-95F1-CBF87205AA79}"/>
                </a:ext>
              </a:extLst>
            </p:cNvPr>
            <p:cNvCxnSpPr/>
            <p:nvPr/>
          </p:nvCxnSpPr>
          <p:spPr>
            <a:xfrm>
              <a:off x="1926276" y="2572765"/>
              <a:ext cx="5616624" cy="0"/>
            </a:xfrm>
            <a:prstGeom prst="line">
              <a:avLst/>
            </a:prstGeom>
            <a:ln w="28575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EE399AB7-0BE7-4770-8ED7-45982D39B7F1}"/>
                </a:ext>
              </a:extLst>
            </p:cNvPr>
            <p:cNvCxnSpPr/>
            <p:nvPr/>
          </p:nvCxnSpPr>
          <p:spPr>
            <a:xfrm>
              <a:off x="1926276" y="2443923"/>
              <a:ext cx="5616624" cy="0"/>
            </a:xfrm>
            <a:prstGeom prst="line">
              <a:avLst/>
            </a:prstGeom>
            <a:ln w="76200">
              <a:solidFill>
                <a:srgbClr val="BC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개체 15">
            <a:extLst>
              <a:ext uri="{FF2B5EF4-FFF2-40B4-BE49-F238E27FC236}">
                <a16:creationId xmlns="" xmlns:a16="http://schemas.microsoft.com/office/drawing/2014/main" id="{2FF4F477-5B57-4A54-90D6-23BEB27475D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660858" y="719576"/>
          <a:ext cx="1205544" cy="9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r:id="rId3" imgW="3428280" imgH="2793600" progId="">
                  <p:embed/>
                </p:oleObj>
              </mc:Choice>
              <mc:Fallback>
                <p:oleObj r:id="rId3" imgW="3428280" imgH="2793600" progId="">
                  <p:embed/>
                  <p:pic>
                    <p:nvPicPr>
                      <p:cNvPr id="16" name="개체 15">
                        <a:extLst>
                          <a:ext uri="{FF2B5EF4-FFF2-40B4-BE49-F238E27FC236}">
                            <a16:creationId xmlns="" xmlns:a16="http://schemas.microsoft.com/office/drawing/2014/main" id="{2FF4F477-5B57-4A54-90D6-23BEB27475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0858" y="719576"/>
                        <a:ext cx="1205544" cy="9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C7BDBF9-82B5-40DB-880E-EABD0CBA5DCD}"/>
              </a:ext>
            </a:extLst>
          </p:cNvPr>
          <p:cNvSpPr txBox="1"/>
          <p:nvPr/>
        </p:nvSpPr>
        <p:spPr>
          <a:xfrm>
            <a:off x="656184" y="2088710"/>
            <a:ext cx="14977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삽입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우리반 캐릭터 만들기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남자 혹은 여자 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6. </a:t>
            </a:r>
            <a:r>
              <a:rPr lang="ko-KR" altLang="en-US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</a:t>
            </a:r>
            <a:r>
              <a:rPr lang="en-US" altLang="ko-KR" sz="4400" dirty="0">
                <a:solidFill>
                  <a:srgbClr val="F66EB8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rgbClr val="F66EB8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800200" y="7344878"/>
            <a:ext cx="143295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[3.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눈썹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– 4.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 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5.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– 6. 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r>
              <a:rPr lang="ko-KR" altLang="en-US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삽입합니다</a:t>
            </a:r>
            <a:r>
              <a:rPr lang="en-US" altLang="ko-KR" sz="4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눈썹 클릭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서식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회전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좌우대칭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126" y="2988874"/>
            <a:ext cx="7695707" cy="4320000"/>
          </a:xfrm>
          <a:prstGeom prst="rect">
            <a:avLst/>
          </a:prstGeom>
        </p:spPr>
      </p:pic>
      <p:sp>
        <p:nvSpPr>
          <p:cNvPr id="21" name="TextBox 20">
            <a:extLst/>
          </p:cNvPr>
          <p:cNvSpPr txBox="1"/>
          <p:nvPr/>
        </p:nvSpPr>
        <p:spPr>
          <a:xfrm>
            <a:off x="6966291" y="919275"/>
            <a:ext cx="4243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캐릭터 만들기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51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</TotalTime>
  <Words>492</Words>
  <Application>Microsoft Office PowerPoint</Application>
  <PresentationFormat>사용자 지정</PresentationFormat>
  <Paragraphs>95</Paragraphs>
  <Slides>29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배달의민족 주아</vt:lpstr>
      <vt:lpstr>배달의민족 한나는 열한살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 Corporation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Windows 사용자</cp:lastModifiedBy>
  <cp:revision>95</cp:revision>
  <cp:lastPrinted>2018-02-23T10:53:24Z</cp:lastPrinted>
  <dcterms:created xsi:type="dcterms:W3CDTF">2018-01-21T04:08:25Z</dcterms:created>
  <dcterms:modified xsi:type="dcterms:W3CDTF">2018-03-04T12:53:55Z</dcterms:modified>
  <cp:version>0906.0100.01</cp:version>
</cp:coreProperties>
</file>